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728" autoAdjust="0"/>
  </p:normalViewPr>
  <p:slideViewPr>
    <p:cSldViewPr showGuides="1">
      <p:cViewPr varScale="1">
        <p:scale>
          <a:sx n="41" d="100"/>
          <a:sy n="41" d="100"/>
        </p:scale>
        <p:origin x="-148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4D8E8-DEB5-462E-9789-2BEC66D09BED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AC78F-8C97-48D4-972D-3CCDF5E58A94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118038"/>
      </p:ext>
    </p:extLst>
  </p:cSld>
  <p:clrMapOvr>
    <a:masterClrMapping/>
  </p:clrMapOvr>
  <p:transition spd="slow" advClick="0" advTm="10000">
    <p:pull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31A60-0D2B-4F70-938E-F84ED39EEE93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FDAEE-2B20-4920-A031-BAC92D5800E7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83393"/>
      </p:ext>
    </p:extLst>
  </p:cSld>
  <p:clrMapOvr>
    <a:masterClrMapping/>
  </p:clrMapOvr>
  <p:transition spd="slow" advClick="0" advTm="10000">
    <p:pull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FE144-50A6-4F3F-A126-DE1F626490D3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EE4DB9-B9E6-4DEF-B5B6-EA288F32B91F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55421"/>
      </p:ext>
    </p:extLst>
  </p:cSld>
  <p:clrMapOvr>
    <a:masterClrMapping/>
  </p:clrMapOvr>
  <p:transition spd="slow" advClick="0" advTm="10000">
    <p:pull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D78E4-E8A1-4496-8CA4-2FE89D604F64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EEA7D-FECE-4C8B-BD10-70804124C45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561753"/>
      </p:ext>
    </p:extLst>
  </p:cSld>
  <p:clrMapOvr>
    <a:masterClrMapping/>
  </p:clrMapOvr>
  <p:transition spd="slow" advClick="0" advTm="10000">
    <p:pull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57200" y="1600201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5BE4B-CC99-4099-8DFE-13C87CD07AC3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6796-F19F-4E38-802F-54E64F1E6DB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78542"/>
      </p:ext>
    </p:extLst>
  </p:cSld>
  <p:clrMapOvr>
    <a:masterClrMapping/>
  </p:clrMapOvr>
  <p:transition spd="slow" advClick="0" advTm="10000">
    <p:pull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2CF30-2568-4285-A5D7-28E8A9CF51C2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1DECE-AAB3-4CBE-9FD7-E6B4F2C98B2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615646"/>
      </p:ext>
    </p:extLst>
  </p:cSld>
  <p:clrMapOvr>
    <a:masterClrMapping/>
  </p:clrMapOvr>
  <p:transition spd="slow" advClick="0" advTm="10000"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5BB8E-B450-438A-AF89-F01070EA66E6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999B1-A19F-46EE-838F-94CA2FDB08BE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363745"/>
      </p:ext>
    </p:extLst>
  </p:cSld>
  <p:clrMapOvr>
    <a:masterClrMapping/>
  </p:clrMapOvr>
  <p:transition spd="slow" advClick="0" advTm="10000">
    <p:pull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FBCB1-544A-4AE2-BE21-7AC93B2F50DD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44C06-9959-465F-B673-CA46BFE3F83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802349"/>
      </p:ext>
    </p:extLst>
  </p:cSld>
  <p:clrMapOvr>
    <a:masterClrMapping/>
  </p:clrMapOvr>
  <p:transition spd="slow" advClick="0" advTm="10000">
    <p:pull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49C24-2A67-4FDD-AD79-2C15111DFBE0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22FFC-962A-4887-B166-E486C9DC0DC3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723276"/>
      </p:ext>
    </p:extLst>
  </p:cSld>
  <p:clrMapOvr>
    <a:masterClrMapping/>
  </p:clrMapOvr>
  <p:transition spd="slow" advClick="0" advTm="10000">
    <p:pull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D676C-8F84-4078-8BC2-DCAF950284BF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BC58B-B600-469E-8C48-FE358B3DCF7B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593789"/>
      </p:ext>
    </p:extLst>
  </p:cSld>
  <p:clrMapOvr>
    <a:masterClrMapping/>
  </p:clrMapOvr>
  <p:transition spd="slow" advClick="0" advTm="10000">
    <p:pull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CBB6E-A6DE-47C3-BAA9-0526707062A8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1AC78-862B-4C8E-8A13-032C473D976A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1505"/>
      </p:ext>
    </p:extLst>
  </p:cSld>
  <p:clrMapOvr>
    <a:masterClrMapping/>
  </p:clrMapOvr>
  <p:transition spd="slow" advClick="0" advTm="10000">
    <p:pull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3C39F-41FD-4AC5-8641-0B418B4241F9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64DB6-BF86-4D37-AD0A-B025BE62B044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43400"/>
      </p:ext>
    </p:extLst>
  </p:cSld>
  <p:clrMapOvr>
    <a:masterClrMapping/>
  </p:clrMapOvr>
  <p:transition spd="slow" advClick="0" advTm="10000">
    <p:pull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02B81-B04E-4EE7-9A01-D27119D520CF}" type="datetime1">
              <a:rPr lang="ja-JP" altLang="en-US">
                <a:solidFill>
                  <a:srgbClr val="000000"/>
                </a:solidFill>
              </a:rPr>
              <a:pPr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B4C4C-6C17-4C1B-B0BB-00299E250551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870030"/>
      </p:ext>
    </p:extLst>
  </p:cSld>
  <p:clrMapOvr>
    <a:masterClrMapping/>
  </p:clrMapOvr>
  <p:transition spd="slow" advClick="0" advTm="10000">
    <p:pull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2BC951-E66E-4999-896D-F7C08625BE4B}" type="datetime1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2014/9/4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80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DF7640-953E-4E8D-9456-B906E603BA22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0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 advClick="0" advTm="10000">
    <p:pull dir="u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はじめてのケアマネジメン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51" y="188640"/>
            <a:ext cx="1534980" cy="223126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はじめてのケアプラ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9943" y="188640"/>
            <a:ext cx="1534980" cy="223126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はじめてのサービス担当者会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465" y="188641"/>
            <a:ext cx="1524171" cy="223126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はじめての多職種連携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674" y="188640"/>
            <a:ext cx="1503001" cy="223126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はじめてのモニタリング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883" y="197739"/>
            <a:ext cx="1529400" cy="22231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角丸四角形 1"/>
          <p:cNvSpPr/>
          <p:nvPr/>
        </p:nvSpPr>
        <p:spPr>
          <a:xfrm>
            <a:off x="327074" y="2708920"/>
            <a:ext cx="8568952" cy="36724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kumimoji="1" lang="ja-JP" altLang="en-US" sz="40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～はじめてシリーズ～</a:t>
            </a:r>
            <a:endParaRPr kumimoji="1" lang="en-US" altLang="ja-JP" sz="4000" b="1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「はじめてのケアマネジメント」</a:t>
            </a:r>
            <a:endParaRPr lang="en-US" altLang="ja-JP" sz="2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2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「はじめてのケアプラン」</a:t>
            </a:r>
            <a:endParaRPr kumimoji="1" lang="en-US" altLang="ja-JP" sz="2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2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「はじめてのサービス担当者会議」</a:t>
            </a:r>
            <a:endParaRPr lang="en-US" altLang="ja-JP" sz="2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2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「はじめての多職種連携」</a:t>
            </a:r>
            <a:endParaRPr kumimoji="1" lang="en-US" altLang="ja-JP" sz="2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lang="ja-JP" altLang="en-US" sz="28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「はじめてのモニタリング」</a:t>
            </a:r>
            <a:endParaRPr lang="en-US" altLang="ja-JP" sz="280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特別</a:t>
            </a:r>
            <a:r>
              <a:rPr kumimoji="1" lang="ja-JP" altLang="en-US" sz="3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価格１，２９６円　⇒</a:t>
            </a:r>
            <a:r>
              <a:rPr kumimoji="1" lang="ja-JP" altLang="en-US" sz="36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１，２００円</a:t>
            </a:r>
            <a:endParaRPr kumimoji="1" lang="ja-JP" altLang="en-US" sz="3600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1852955"/>
      </p:ext>
    </p:extLst>
  </p:cSld>
  <p:clrMapOvr>
    <a:masterClrMapping/>
  </p:clrMapOvr>
  <p:transition spd="slow" advClick="0" advTm="10000"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path path="rect">
            <a:fillToRect l="50000" t="50000" r="50000" b="50000"/>
          </a:path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29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おはようございます</dc:title>
  <dc:creator>secretariat001</dc:creator>
  <cp:lastModifiedBy>tae_maeda</cp:lastModifiedBy>
  <cp:revision>32</cp:revision>
  <dcterms:created xsi:type="dcterms:W3CDTF">2012-11-02T00:31:14Z</dcterms:created>
  <dcterms:modified xsi:type="dcterms:W3CDTF">2014-09-04T02:50:31Z</dcterms:modified>
</cp:coreProperties>
</file>