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28" autoAdjust="0"/>
  </p:normalViewPr>
  <p:slideViewPr>
    <p:cSldViewPr showGuides="1">
      <p:cViewPr varScale="1">
        <p:scale>
          <a:sx n="41" d="100"/>
          <a:sy n="41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4D8E8-DEB5-462E-9789-2BEC66D09BED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C78F-8C97-48D4-972D-3CCDF5E58A9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18038"/>
      </p:ext>
    </p:extLst>
  </p:cSld>
  <p:clrMapOvr>
    <a:masterClrMapping/>
  </p:clrMapOvr>
  <p:transition spd="slow" advClick="0" advTm="10000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1A60-0D2B-4F70-938E-F84ED39EEE93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DAEE-2B20-4920-A031-BAC92D5800E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83393"/>
      </p:ext>
    </p:extLst>
  </p:cSld>
  <p:clrMapOvr>
    <a:masterClrMapping/>
  </p:clrMapOvr>
  <p:transition spd="slow" advClick="0" advTm="10000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E144-50A6-4F3F-A126-DE1F626490D3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E4DB9-B9E6-4DEF-B5B6-EA288F32B9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5421"/>
      </p:ext>
    </p:extLst>
  </p:cSld>
  <p:clrMapOvr>
    <a:masterClrMapping/>
  </p:clrMapOvr>
  <p:transition spd="slow" advClick="0" advTm="10000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D78E4-E8A1-4496-8CA4-2FE89D604F64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EA7D-FECE-4C8B-BD10-70804124C4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61753"/>
      </p:ext>
    </p:extLst>
  </p:cSld>
  <p:clrMapOvr>
    <a:masterClrMapping/>
  </p:clrMapOvr>
  <p:transition spd="slow" advClick="0" advTm="10000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BE4B-CC99-4099-8DFE-13C87CD07AC3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6796-F19F-4E38-802F-54E64F1E6DB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8542"/>
      </p:ext>
    </p:extLst>
  </p:cSld>
  <p:clrMapOvr>
    <a:masterClrMapping/>
  </p:clrMapOvr>
  <p:transition spd="slow" advClick="0" advTm="10000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2CF30-2568-4285-A5D7-28E8A9CF51C2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DECE-AAB3-4CBE-9FD7-E6B4F2C98B2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15646"/>
      </p:ext>
    </p:extLst>
  </p:cSld>
  <p:clrMapOvr>
    <a:masterClrMapping/>
  </p:clrMapOvr>
  <p:transition spd="slow" advClick="0" advTm="10000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BB8E-B450-438A-AF89-F01070EA66E6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99B1-A19F-46EE-838F-94CA2FDB08B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63745"/>
      </p:ext>
    </p:extLst>
  </p:cSld>
  <p:clrMapOvr>
    <a:masterClrMapping/>
  </p:clrMapOvr>
  <p:transition spd="slow" advClick="0" advTm="10000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BCB1-544A-4AE2-BE21-7AC93B2F50DD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4C06-9959-465F-B673-CA46BFE3F83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02349"/>
      </p:ext>
    </p:extLst>
  </p:cSld>
  <p:clrMapOvr>
    <a:masterClrMapping/>
  </p:clrMapOvr>
  <p:transition spd="slow" advClick="0" advTm="10000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49C24-2A67-4FDD-AD79-2C15111DFBE0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22FFC-962A-4887-B166-E486C9DC0DC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23276"/>
      </p:ext>
    </p:extLst>
  </p:cSld>
  <p:clrMapOvr>
    <a:masterClrMapping/>
  </p:clrMapOvr>
  <p:transition spd="slow" advClick="0" advTm="10000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676C-8F84-4078-8BC2-DCAF950284BF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BC58B-B600-469E-8C48-FE358B3DCF7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93789"/>
      </p:ext>
    </p:extLst>
  </p:cSld>
  <p:clrMapOvr>
    <a:masterClrMapping/>
  </p:clrMapOvr>
  <p:transition spd="slow" advClick="0" advTm="10000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CBB6E-A6DE-47C3-BAA9-0526707062A8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AC78-862B-4C8E-8A13-032C473D976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05"/>
      </p:ext>
    </p:extLst>
  </p:cSld>
  <p:clrMapOvr>
    <a:masterClrMapping/>
  </p:clrMapOvr>
  <p:transition spd="slow" advClick="0" advTm="10000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3C39F-41FD-4AC5-8641-0B418B4241F9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4DB6-BF86-4D37-AD0A-B025BE62B04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43400"/>
      </p:ext>
    </p:extLst>
  </p:cSld>
  <p:clrMapOvr>
    <a:masterClrMapping/>
  </p:clrMapOvr>
  <p:transition spd="slow" advClick="0" advTm="10000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2B81-B04E-4EE7-9A01-D27119D520CF}" type="datetime1">
              <a:rPr lang="ja-JP" altLang="en-US">
                <a:solidFill>
                  <a:srgbClr val="000000"/>
                </a:solidFill>
              </a:rPr>
              <a:pPr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B4C4C-6C17-4C1B-B0BB-00299E25055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70030"/>
      </p:ext>
    </p:extLst>
  </p:cSld>
  <p:clrMapOvr>
    <a:masterClrMapping/>
  </p:clrMapOvr>
  <p:transition spd="slow" advClick="0" advTm="10000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BC951-E66E-4999-896D-F7C08625BE4B}" type="datetime1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2014/9/4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DF7640-953E-4E8D-9456-B906E603BA22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 advClick="0" advTm="10000">
    <p:pull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はじめてのケアマネジメン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1" y="188640"/>
            <a:ext cx="1534980" cy="22312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はじめてのケアプラ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943" y="188640"/>
            <a:ext cx="1534980" cy="22312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はじめてのサービス担当者会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465" y="188641"/>
            <a:ext cx="1524171" cy="22312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はじめての多職種連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74" y="188640"/>
            <a:ext cx="1503001" cy="22312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はじめてのモニタリン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883" y="197739"/>
            <a:ext cx="1529400" cy="22231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327074" y="2708920"/>
            <a:ext cx="8568952" cy="36724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4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～はじめてシリーズ～</a:t>
            </a:r>
            <a:endParaRPr kumimoji="1" lang="en-US" altLang="ja-JP" sz="40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「はじめてのケアマネジメント」</a:t>
            </a:r>
            <a:endParaRPr lang="en-US" altLang="ja-JP" sz="2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「はじめてのケアプラン」</a:t>
            </a:r>
            <a:endParaRPr kumimoji="1" lang="en-US" altLang="ja-JP" sz="2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「はじめてのサービス担当者会議」</a:t>
            </a:r>
            <a:endParaRPr lang="en-US" altLang="ja-JP" sz="2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「はじめての多職種連携」</a:t>
            </a:r>
            <a:endParaRPr kumimoji="1" lang="en-US" altLang="ja-JP" sz="2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「はじめてのモニタリング」</a:t>
            </a:r>
            <a:endParaRPr lang="en-US" altLang="ja-JP" sz="2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特別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価格１，２９６円　⇒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１，２００円</a:t>
            </a:r>
            <a:endParaRPr kumimoji="1" lang="ja-JP" altLang="en-US" sz="36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1852955"/>
      </p:ext>
    </p:extLst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おはようございます</dc:title>
  <dc:creator>secretariat001</dc:creator>
  <cp:lastModifiedBy>tae_maeda</cp:lastModifiedBy>
  <cp:revision>32</cp:revision>
  <dcterms:created xsi:type="dcterms:W3CDTF">2012-11-02T00:31:14Z</dcterms:created>
  <dcterms:modified xsi:type="dcterms:W3CDTF">2014-09-04T02:50:31Z</dcterms:modified>
</cp:coreProperties>
</file>